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479300-0D6B-4610-A346-73B35A37EC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FEB95CE-EF91-4883-9439-7F344082A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1724B5-4A0D-4C42-BD14-9BC0BEE7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E094-3927-4BEF-9923-A4811589B82A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12C2B7-C5BF-40F7-A840-9B2F053E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012A80-C891-477C-BAB6-6925E0BCE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9FE3-5622-4D44-B739-2343BCAF4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14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F737E2-912F-4A70-A31A-66A7A5D22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025FFF-A656-465B-A6D0-67B862B83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19A6EC-9D01-4CAE-A299-6BFDCB8CF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E094-3927-4BEF-9923-A4811589B82A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0BCF02-8E59-412B-B48D-5DB9217EF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1A696D-ACF0-49CF-AC30-8EF42A823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9FE3-5622-4D44-B739-2343BCAF4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56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EED2C6D-9521-4C56-BD3F-787D159FED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9CEE079-9233-4560-952B-84617B9B2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F0105A-4983-4AF7-81E1-9662BEE0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E094-3927-4BEF-9923-A4811589B82A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36E06A-D11B-423C-B41D-36E97F574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A59DC6-1034-45AC-8D00-0E9C9CD99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9FE3-5622-4D44-B739-2343BCAF4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96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7600C8-CAC4-4C26-9204-910A1D688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9F408A-3326-42E7-96C1-3810CEA2E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9A0004-C623-4DED-9889-4A53A5D07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E094-3927-4BEF-9923-A4811589B82A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B4C735-EED4-44B2-9D7B-426D2E391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30ADF9-A397-40F8-9165-4AD02EA53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9FE3-5622-4D44-B739-2343BCAF4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26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D95090-3794-484E-864D-CA57FE5B3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3DB68C-F420-4B14-88CC-E79F18019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CCCF0D-2A6B-4179-BEAD-27399B499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E094-3927-4BEF-9923-A4811589B82A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12B81A-AB94-44BC-91C3-142D104DB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F652C3-A832-4F18-85E4-2CA33E7C3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9FE3-5622-4D44-B739-2343BCAF4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87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D7669C-632C-41BF-84E9-561C4709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0F65C3-AA56-43D8-B266-4F7AD064B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F016CAB-09DE-43D5-A1D7-6DD9211BC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1EDC65-E3D4-4699-A070-32747CCEA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E094-3927-4BEF-9923-A4811589B82A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75652C-9595-48B5-8B84-2752E1D34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F07AC5-5D54-4074-8A5E-8CA92FF37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9FE3-5622-4D44-B739-2343BCAF4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78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41C302-FF12-4C9B-9CDF-9CB06D5DD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A2E2C6-157D-4F51-83F2-BF8AA77B7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3B6AD8-892E-42EE-8DE6-F8B9F4F45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8E57E90-5D4C-4B14-8E6C-5E5DBE2DDD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842CC2B-FE02-44AA-B126-B9796C365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C5D47FE-911B-4F8F-8A5D-C22953352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E094-3927-4BEF-9923-A4811589B82A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4B2275F-C5B7-43F9-B235-DDBDCCF7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6D47CE6-CA1A-4AA6-8AF7-618E2B516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9FE3-5622-4D44-B739-2343BCAF4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69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48DD1B-63DE-4A3B-A74B-8C65CD5A4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6B0409D-16AA-48EC-AA2F-8769F9591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E094-3927-4BEF-9923-A4811589B82A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54DB96-56E6-464F-97E5-6C2855D75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9A2258-0772-4883-AB73-074930EC5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9FE3-5622-4D44-B739-2343BCAF4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82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0543C1D-8209-4C9A-ACE1-0C2D2C95E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E094-3927-4BEF-9923-A4811589B82A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0BAFF6D-ED4B-483F-BAC7-A797ADD96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8E0DE5-2FF9-4E5F-990E-AB5244196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9FE3-5622-4D44-B739-2343BCAF4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8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BE3AC7-164A-4C30-93E9-A7A85A8C5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72A71C-C4EA-4D14-ADF4-EBC5D4BAD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6024065-1B1B-429E-91B0-C6D9ADEB5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5B8DDA-5FAB-45BC-8B6F-E0B0464B6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E094-3927-4BEF-9923-A4811589B82A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4E6515-6758-4038-808E-801589898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FF725C-0C09-4C84-8EC0-C26E7B9EA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9FE3-5622-4D44-B739-2343BCAF4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28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958851-77A4-4DA0-A1E5-E9F21F185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340718F-ABF6-4C95-AE26-DF7FB7E70D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60BE79-436D-4D3F-98A7-5398F7254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5A1287-C946-4DB8-91FA-DE61EA1BA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E094-3927-4BEF-9923-A4811589B82A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4635D5-30EE-450E-8E92-A8C2427F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C46482-2CB3-4094-92A5-4BA3B795F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9FE3-5622-4D44-B739-2343BCAF4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80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AA0DB43-07FC-43B2-8B4E-B561681C1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C13785-80FB-4A2E-82E2-E9D94C78B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7C0CA3-02FD-4F99-9CEE-DBCAE1C77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DE094-3927-4BEF-9923-A4811589B82A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57371F-2AE2-4FD1-8290-E8493E1632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9A9C00-C7DF-4038-A404-21F2A0C5AA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9FE3-5622-4D44-B739-2343BCAF4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675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39E2E9-A450-4989-ADAD-C72E101972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Quelle est l’action de l’École sur les destins individuels et sur l’évolution de la société?</a:t>
            </a:r>
          </a:p>
        </p:txBody>
      </p:sp>
    </p:spTree>
    <p:extLst>
      <p:ext uri="{BB962C8B-B14F-4D97-AF65-F5344CB8AC3E}">
        <p14:creationId xmlns:p14="http://schemas.microsoft.com/office/powerpoint/2010/main" val="143860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C99D09-B7D6-4C47-9FC0-B55D2963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Idées de questions pour le Grand oral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C709A5-00CE-4BEC-BDE4-A77D125EE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système éducatif français assure-t-il aujourd’hui ses missions d’intégration, de mobilité sociale et de formation des actifs ?</a:t>
            </a:r>
          </a:p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obstacles économiques de la démocratisation scolaire.</a:t>
            </a:r>
          </a:p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L’école comme lieu d’expression et d’apprentissage des stéréotypes sexués.</a:t>
            </a:r>
          </a:p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Quels sont les facteurs de la réussite scolaire ?</a:t>
            </a:r>
          </a:p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méritocratie : mythe ou réalité ?</a:t>
            </a:r>
          </a:p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ségrégation scolaire en France.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861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3135DF-B38B-4B30-854E-90D5237C7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9325"/>
            <a:ext cx="10515600" cy="43513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L’école reproduit-elle les inégalités sociales ?</a:t>
            </a:r>
          </a:p>
          <a:p>
            <a:pPr algn="just">
              <a:lnSpc>
                <a:spcPct val="107000"/>
              </a:lnSpc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L’école, responsable de l’échec scolaire ?</a:t>
            </a:r>
          </a:p>
          <a:p>
            <a:pPr algn="just">
              <a:lnSpc>
                <a:spcPct val="107000"/>
              </a:lnSpc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l’origine sociale peut-elle influencer le parcours scolaire des individus ?</a:t>
            </a:r>
          </a:p>
          <a:p>
            <a:pPr algn="just">
              <a:lnSpc>
                <a:spcPct val="107000"/>
              </a:lnSpc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stratégies familiales et la réussite scolaire.</a:t>
            </a:r>
          </a:p>
          <a:p>
            <a:pPr algn="just">
              <a:lnSpc>
                <a:spcPct val="107000"/>
              </a:lnSpc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démocratisation de l’école suffit-elle à réduire les inégalités ?</a:t>
            </a:r>
          </a:p>
          <a:p>
            <a:pPr algn="just">
              <a:lnSpc>
                <a:spcPct val="107000"/>
              </a:lnSpc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le capital culturel et les investissements familiaux entraînent des inégalités de réussite scolaire 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1611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CD503-5376-4988-A434-9207390C9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768350"/>
            <a:ext cx="10515600" cy="4351338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démocratiser l’accès aux études supérieures ?</a:t>
            </a:r>
          </a:p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démocratisation scolaire est-elle un leurre ?</a:t>
            </a:r>
          </a:p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L’impossible démocratisation ?</a:t>
            </a:r>
          </a:p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L’école française : démocratique ou élitiste ?</a:t>
            </a:r>
          </a:p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favoriser la mixité sociale à l’école ?</a:t>
            </a:r>
          </a:p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Faut-il supprimer les grandes écoles ?</a:t>
            </a:r>
          </a:p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accroître la part des enfants de milieux populaires dans les grandes écoles ?</a:t>
            </a:r>
          </a:p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coût des études supérieures constitue-t-il un obstacle à la réussite scolaire des jeunes issus de milieux populaires 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716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3C88C0-DE81-49D3-AC54-47A8250EC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3125"/>
            <a:ext cx="10515600" cy="4351338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pédagogies alternatives peuvent-elles révolutionner l’école ?</a:t>
            </a:r>
          </a:p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 particuliers, prépas privées, etc. : l’école est-elle devenue un marché ?</a:t>
            </a:r>
          </a:p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mesures en faveur de l’égalité des chances sont-elles efficaces ?</a:t>
            </a:r>
          </a:p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filles à l’école, les grandes gagnantes ?</a:t>
            </a:r>
          </a:p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expliquer que les femmes soient moins bien loties que les hommes sur le marché du travail alors qu’elles sont plus diplômées ?</a:t>
            </a:r>
          </a:p>
          <a:p>
            <a:pPr algn="just">
              <a:lnSpc>
                <a:spcPct val="107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Quels liens existent-ils entre les inégalités scolaires et les inégalités sociales 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7905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563F6A-7BD4-49A5-A457-9176652DA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1250"/>
            <a:ext cx="10515600" cy="43513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Ecole et déterminisme social.</a:t>
            </a:r>
          </a:p>
          <a:p>
            <a:pPr algn="just">
              <a:lnSpc>
                <a:spcPct val="107000"/>
              </a:lnSpc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milieu social et l’école.</a:t>
            </a:r>
          </a:p>
          <a:p>
            <a:pPr algn="just">
              <a:lnSpc>
                <a:spcPct val="107000"/>
              </a:lnSpc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Pourquoi la réussite scolaire est-elle influencée par le genre et l’origine sociale des élèves ?</a:t>
            </a:r>
          </a:p>
          <a:p>
            <a:pPr algn="just">
              <a:lnSpc>
                <a:spcPct val="107000"/>
              </a:lnSpc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Qu’est-ce qu’être un bon élève ?</a:t>
            </a:r>
          </a:p>
          <a:p>
            <a:pPr algn="just">
              <a:lnSpc>
                <a:spcPct val="107000"/>
              </a:lnSpc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conventions éducation prioritaire (CEP) de Science Po : quels enjeux 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L’uniforme à l’école : pour ou contre 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203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69E4CC-4A5F-4441-9D4A-1ADA732B5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0775"/>
            <a:ext cx="10515600" cy="43513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milieu social et l’école.</a:t>
            </a:r>
          </a:p>
          <a:p>
            <a:pPr algn="just">
              <a:lnSpc>
                <a:spcPct val="107000"/>
              </a:lnSpc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Pourquoi la réussite scolaire est-elle influencée par le genre et l’origine sociale des élèves ?</a:t>
            </a:r>
          </a:p>
          <a:p>
            <a:pPr algn="just">
              <a:lnSpc>
                <a:spcPct val="107000"/>
              </a:lnSpc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Qu’est-ce qu’être un bon élève ?</a:t>
            </a:r>
          </a:p>
          <a:p>
            <a:pPr algn="just">
              <a:lnSpc>
                <a:spcPct val="107000"/>
              </a:lnSpc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conventions éducation prioritaire (CEP) de Science Po : quels enjeux 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L’uniforme à l’école : pour ou contre 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37401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392</Words>
  <Application>Microsoft Office PowerPoint</Application>
  <PresentationFormat>Grand écran</PresentationFormat>
  <Paragraphs>40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Quelle est l’action de l’École sur les destins individuels et sur l’évolution de la société?</vt:lpstr>
      <vt:lpstr>Idées de questions pour le Grand oral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 est l’action de l’École sur les destins individuels et sur l’évolution de la société?</dc:title>
  <dc:creator>Rachel Testelin</dc:creator>
  <cp:lastModifiedBy>Rachel Testelin</cp:lastModifiedBy>
  <cp:revision>1</cp:revision>
  <dcterms:created xsi:type="dcterms:W3CDTF">2020-10-05T13:31:22Z</dcterms:created>
  <dcterms:modified xsi:type="dcterms:W3CDTF">2020-10-05T13:39:18Z</dcterms:modified>
</cp:coreProperties>
</file>